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70" r:id="rId4"/>
    <p:sldId id="269" r:id="rId5"/>
    <p:sldId id="268" r:id="rId6"/>
    <p:sldId id="259" r:id="rId7"/>
    <p:sldId id="267" r:id="rId8"/>
    <p:sldId id="260" r:id="rId9"/>
    <p:sldId id="261" r:id="rId10"/>
    <p:sldId id="290" r:id="rId11"/>
    <p:sldId id="266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E5C3E-C2F0-43EC-B995-ABFA7F5CB76C}" v="2" dt="2025-05-13T15:03:19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4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2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6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41A266-A3B8-491F-B948-A528C7B7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3D purple chromosome design">
            <a:extLst>
              <a:ext uri="{FF2B5EF4-FFF2-40B4-BE49-F238E27FC236}">
                <a16:creationId xmlns:a16="http://schemas.microsoft.com/office/drawing/2014/main" id="{463FEC14-D1F6-4FB0-1CD8-460C32AD6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1974" b="21776"/>
          <a:stretch/>
        </p:blipFill>
        <p:spPr>
          <a:xfrm>
            <a:off x="89043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DD2FD-F13E-CAE8-4D0C-7BFE694DA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4767208"/>
            <a:ext cx="10541284" cy="102399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YCAT – Yaesu Computer Assisted Transceiver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C8CDB-37B5-1F3C-786C-0AB33BA94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20093"/>
            <a:ext cx="6546270" cy="1120634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Yaesu HF Radio CAT control demo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Steve Ollmann – KC5NK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DDA327-270B-43AF-BDBD-2EB50E83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7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D34D-4B3A-3767-8F50-42CC0F0F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Main Screen Modes (Legacy)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71B1-0669-62C8-5946-9A85878CA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 select</a:t>
            </a:r>
          </a:p>
          <a:p>
            <a:pPr lvl="1"/>
            <a:r>
              <a:rPr lang="en-US" dirty="0"/>
              <a:t>SSB</a:t>
            </a:r>
          </a:p>
          <a:p>
            <a:pPr lvl="1"/>
            <a:r>
              <a:rPr lang="en-US" dirty="0"/>
              <a:t>CW</a:t>
            </a:r>
          </a:p>
          <a:p>
            <a:pPr lvl="1"/>
            <a:r>
              <a:rPr lang="en-US" dirty="0"/>
              <a:t>RTTY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AM</a:t>
            </a:r>
          </a:p>
          <a:p>
            <a:pPr lvl="1"/>
            <a:r>
              <a:rPr lang="en-US" dirty="0"/>
              <a:t>AM Narrow</a:t>
            </a:r>
          </a:p>
          <a:p>
            <a:pPr lvl="1"/>
            <a:r>
              <a:rPr lang="en-US" dirty="0"/>
              <a:t>FM</a:t>
            </a:r>
          </a:p>
          <a:p>
            <a:pPr lvl="1"/>
            <a:r>
              <a:rPr lang="en-US" dirty="0"/>
              <a:t>FM Narrow</a:t>
            </a:r>
          </a:p>
          <a:p>
            <a:pPr lvl="1"/>
            <a:r>
              <a:rPr lang="en-US" dirty="0"/>
              <a:t>C4FM (FT-991 only)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918CB-2BFA-BD90-B2D0-5354CB5D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798" y="3314392"/>
            <a:ext cx="6228875" cy="9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0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5BAA-1467-3C39-6C93-BC0F6E24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Mode Selection (new)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39B6-1519-3C0F-64C8-73B20B8D0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mode section under VFO-A to bring up menu</a:t>
            </a:r>
          </a:p>
          <a:p>
            <a:r>
              <a:rPr lang="en-US" dirty="0"/>
              <a:t>Select Mode and menu closes automatically</a:t>
            </a:r>
          </a:p>
          <a:p>
            <a:r>
              <a:rPr lang="en-US" dirty="0"/>
              <a:t>Similar to FT-710 screen operation</a:t>
            </a:r>
          </a:p>
          <a:p>
            <a:pPr lvl="1"/>
            <a:r>
              <a:rPr lang="en-US" dirty="0"/>
              <a:t>Works the same for all rigs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EB020-A7D4-4EC7-5116-DFAF674E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45" y="1485937"/>
            <a:ext cx="5048509" cy="958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3E9CD-3C20-7356-F6A1-96D8E4B0F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12" y="3265976"/>
            <a:ext cx="3740342" cy="16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E4699-3B84-50FB-9D85-0FBFA528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533900" cy="3591463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YCAT - User Defined Buttons</a:t>
            </a:r>
            <a:br>
              <a:rPr lang="en-US" dirty="0"/>
            </a:br>
            <a:r>
              <a:rPr lang="en-US" sz="2800" dirty="0"/>
              <a:t>(CAT COMMANDS)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1EB20-8CE6-EAD3-7413-E4AC479B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439141"/>
            <a:ext cx="4795405" cy="4352059"/>
          </a:xfrm>
        </p:spPr>
        <p:txBody>
          <a:bodyPr>
            <a:normAutofit/>
          </a:bodyPr>
          <a:lstStyle/>
          <a:p>
            <a:r>
              <a:rPr lang="en-US" dirty="0"/>
              <a:t>Five ( 5 ) buttons are available for the user to add their own features.</a:t>
            </a:r>
          </a:p>
          <a:p>
            <a:r>
              <a:rPr lang="en-US" dirty="0"/>
              <a:t>Choose whether buttons are visible, what text to display, and the underlying CAT commands</a:t>
            </a:r>
          </a:p>
          <a:p>
            <a:r>
              <a:rPr lang="en-US" dirty="0"/>
              <a:t>CAT Commands can be concatenated</a:t>
            </a:r>
          </a:p>
          <a:p>
            <a:r>
              <a:rPr lang="en-US" dirty="0"/>
              <a:t>Reference the Yaesu CAT Manual for your rig.</a:t>
            </a:r>
          </a:p>
          <a:p>
            <a:r>
              <a:rPr lang="en-US" dirty="0"/>
              <a:t>Configure in PRESETS tab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840E11-542A-0078-49D6-3C27C8CA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39" y="3429000"/>
            <a:ext cx="1403422" cy="22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8826-191F-BCAE-DCA1-862AFD33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YCAT – Voice Memory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F04B-F0AB-B4A9-BBCB-42B1D7698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7352676" cy="3382658"/>
          </a:xfrm>
        </p:spPr>
        <p:txBody>
          <a:bodyPr/>
          <a:lstStyle/>
          <a:p>
            <a:r>
              <a:rPr lang="en-US" dirty="0"/>
              <a:t>Buttons have customizable text</a:t>
            </a:r>
          </a:p>
          <a:p>
            <a:r>
              <a:rPr lang="en-US" dirty="0"/>
              <a:t>Configured in Voice Mem tab</a:t>
            </a:r>
          </a:p>
          <a:p>
            <a:r>
              <a:rPr lang="en-US" dirty="0"/>
              <a:t>Defaults to SEND</a:t>
            </a:r>
          </a:p>
          <a:p>
            <a:r>
              <a:rPr lang="en-US" dirty="0"/>
              <a:t>Can Record, Verify, and Send when pressed (Voice Mem Tab)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17CC0-3D66-CFA7-ED13-A05BB26B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46" y="1968591"/>
            <a:ext cx="4699242" cy="590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51351-8383-4EEE-002A-76A456472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603" y="2559171"/>
            <a:ext cx="2863997" cy="28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EE33-9DF4-AE21-F315-6C1512B4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Band Selection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19212-B89E-8418-A0DA-8ED4B062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Band Up and Band Down buttons</a:t>
            </a:r>
          </a:p>
          <a:p>
            <a:r>
              <a:rPr lang="en-US" dirty="0"/>
              <a:t>Select Band button allows choosing the band to go to:</a:t>
            </a:r>
          </a:p>
          <a:p>
            <a:r>
              <a:rPr lang="en-US" dirty="0"/>
              <a:t>Menu stays up until you choose band or cancel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2C389-5164-C428-B121-B0227D5D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205" y="1453317"/>
            <a:ext cx="1466925" cy="1333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9BC1A-38E7-757E-503E-5D5F46375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522" y="3128609"/>
            <a:ext cx="1924149" cy="26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9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E928-06AF-8245-DD02-24D290BB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Main : Grid Square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A4466-7317-4CDD-DD1B-FEE34134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GPS is connected it automatically computes a 6-digit grid square</a:t>
            </a:r>
          </a:p>
          <a:p>
            <a:r>
              <a:rPr lang="en-US" dirty="0"/>
              <a:t>Auto populates Operation Info – Grid Square field</a:t>
            </a:r>
          </a:p>
          <a:p>
            <a:r>
              <a:rPr lang="en-US" dirty="0"/>
              <a:t>Syncs radio clock automatically</a:t>
            </a:r>
          </a:p>
          <a:p>
            <a:r>
              <a:rPr lang="en-US" dirty="0"/>
              <a:t>Syncs PC clock (YCAT must be run as Admin for write to system clock permission)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C839DB-FBE9-F671-C92A-E082664E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47" y="1296238"/>
            <a:ext cx="2057506" cy="10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287F-915D-3951-F378-86D4FA19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Radio Control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9D08-701F-0FAB-6706-03FF4E50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4787819"/>
            <a:ext cx="10363200" cy="1154010"/>
          </a:xfrm>
        </p:spPr>
        <p:txBody>
          <a:bodyPr/>
          <a:lstStyle/>
          <a:p>
            <a:r>
              <a:rPr lang="en-US" dirty="0"/>
              <a:t>Organized Audio to RF from left to right</a:t>
            </a:r>
          </a:p>
          <a:p>
            <a:r>
              <a:rPr lang="en-US" dirty="0"/>
              <a:t>VFO / Memory operation on the furthest right-hand 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0FF02-A351-04B6-EA11-7F1BE2F2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66" y="2010226"/>
            <a:ext cx="9070689" cy="27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1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0550-8C15-7ABC-DCB4-2B4B56E9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Presets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69B0-CF32-890C-1B9F-01E637DB6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 – TX Timeout Timer</a:t>
            </a:r>
          </a:p>
          <a:p>
            <a:r>
              <a:rPr lang="en-US" dirty="0"/>
              <a:t>User Controls</a:t>
            </a:r>
          </a:p>
          <a:p>
            <a:r>
              <a:rPr lang="en-US" dirty="0"/>
              <a:t>Display Settings</a:t>
            </a:r>
          </a:p>
          <a:p>
            <a:r>
              <a:rPr lang="en-US" dirty="0"/>
              <a:t>Tuner Settings</a:t>
            </a:r>
          </a:p>
          <a:p>
            <a:r>
              <a:rPr lang="en-US" dirty="0"/>
              <a:t>Visual Theme</a:t>
            </a:r>
          </a:p>
          <a:p>
            <a:r>
              <a:rPr lang="en-US" dirty="0"/>
              <a:t>Mapping API Key storage.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19426-05FB-0B40-06EA-74139D4F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025" y="3035502"/>
            <a:ext cx="7139935" cy="21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1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E9D4-B1F3-BE28-164A-2F94828B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Meters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DED4-42E2-3584-578A-4BA486042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 all meters at once</a:t>
            </a:r>
          </a:p>
          <a:p>
            <a:r>
              <a:rPr lang="en-US" dirty="0"/>
              <a:t>Voltage is real-time, all others are active during transmission.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488B6-DD38-4D00-548F-846C3EB1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56" y="3616037"/>
            <a:ext cx="9756489" cy="29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3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F2E7-2621-DB0D-75CA-533D5C82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Memory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081B-CB7C-D92B-B2C9-523CD4F76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for VFO Memory with “TAGS”</a:t>
            </a:r>
          </a:p>
          <a:p>
            <a:r>
              <a:rPr lang="en-US" dirty="0"/>
              <a:t>Read/Write with your Rig</a:t>
            </a:r>
          </a:p>
          <a:p>
            <a:r>
              <a:rPr lang="en-US" dirty="0"/>
              <a:t>Read/Write with a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E1430-2D7B-D8C9-3C52-6F8BF0F7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03" y="3746741"/>
            <a:ext cx="7590800" cy="22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4D568-7AF8-8E31-197C-D86E336C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anchor="t">
            <a:normAutofit/>
          </a:bodyPr>
          <a:lstStyle/>
          <a:p>
            <a:r>
              <a:rPr lang="en-US" dirty="0"/>
              <a:t>Why YCAT?</a:t>
            </a:r>
          </a:p>
        </p:txBody>
      </p:sp>
      <p:pic>
        <p:nvPicPr>
          <p:cNvPr id="5" name="Picture 4" descr="Neon Colored Gadgets">
            <a:extLst>
              <a:ext uri="{FF2B5EF4-FFF2-40B4-BE49-F238E27FC236}">
                <a16:creationId xmlns:a16="http://schemas.microsoft.com/office/drawing/2014/main" id="{FEC49129-3BF4-B000-DADB-19B02E53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1" r="34784" b="-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57033-C2A1-F867-D04E-5DD5F3AC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Started as a way of learning my FT-891 with limited menus</a:t>
            </a:r>
          </a:p>
          <a:p>
            <a:pPr>
              <a:lnSpc>
                <a:spcPct val="110000"/>
              </a:lnSpc>
            </a:pPr>
            <a:r>
              <a:rPr lang="en-US" sz="1500"/>
              <a:t>Control and Monitor radio over enhanced USB serial interface</a:t>
            </a:r>
          </a:p>
          <a:p>
            <a:pPr>
              <a:lnSpc>
                <a:spcPct val="110000"/>
              </a:lnSpc>
            </a:pPr>
            <a:r>
              <a:rPr lang="en-US" sz="1500"/>
              <a:t>Used to control most common features of the radio</a:t>
            </a:r>
          </a:p>
          <a:p>
            <a:pPr>
              <a:lnSpc>
                <a:spcPct val="110000"/>
              </a:lnSpc>
            </a:pPr>
            <a:r>
              <a:rPr lang="en-US" sz="1500"/>
              <a:t>Provide User defined functionality</a:t>
            </a:r>
          </a:p>
          <a:p>
            <a:pPr>
              <a:lnSpc>
                <a:spcPct val="110000"/>
              </a:lnSpc>
            </a:pPr>
            <a:r>
              <a:rPr lang="en-US" sz="1500"/>
              <a:t>Access to all meters at once</a:t>
            </a:r>
          </a:p>
          <a:p>
            <a:pPr>
              <a:lnSpc>
                <a:spcPct val="110000"/>
              </a:lnSpc>
            </a:pPr>
            <a:r>
              <a:rPr lang="en-US" sz="1500"/>
              <a:t>Program VFO memories</a:t>
            </a:r>
          </a:p>
          <a:p>
            <a:pPr>
              <a:lnSpc>
                <a:spcPct val="110000"/>
              </a:lnSpc>
            </a:pPr>
            <a:r>
              <a:rPr lang="en-US" sz="1500"/>
              <a:t>Simple logbook, exports ADIF format (Even POTA) </a:t>
            </a:r>
          </a:p>
          <a:p>
            <a:pPr>
              <a:lnSpc>
                <a:spcPct val="110000"/>
              </a:lnSpc>
            </a:pPr>
            <a:r>
              <a:rPr lang="en-US" sz="1500"/>
              <a:t>User selectable mapping views (requires vendor Keys for most maps)</a:t>
            </a:r>
          </a:p>
          <a:p>
            <a:pPr lvl="1"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997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878F-D52B-6428-58DE-2EF5EAB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Voice Memory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65357-22BF-1433-BE43-77B7AD323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user to create voice memory, customize buttons and control record, verify and send behavior for the five ( 5 ) voice memories in the Yaesu radio.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01609-C866-28C6-F171-804CDF0D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773" y="3543300"/>
            <a:ext cx="5576454" cy="27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57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58A8-7444-6324-55D1-3D33F344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CW Settings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8867-3493-FE18-09F6-DD71FD61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configure Yaesu radio CW Memory parameters</a:t>
            </a:r>
          </a:p>
          <a:p>
            <a:r>
              <a:rPr lang="en-US" dirty="0"/>
              <a:t>Customize CW memory slots, adjust MON level, Keyer Pitch and Keyer Speed.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C1388-30E7-D4A3-25BF-4A071BFE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32" y="3630934"/>
            <a:ext cx="7195641" cy="27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8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6934-6F0A-B8F2-6232-DCE60DE1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Mic Settings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7AE6-3C0B-34D6-4891-99A14E595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Mic Equalizer settings for PRC disabled / PRC enabled modes</a:t>
            </a:r>
          </a:p>
          <a:p>
            <a:r>
              <a:rPr lang="en-US" dirty="0"/>
              <a:t>Set Transmit bandwidth settings for SSB, AM, and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5081F-7A66-020D-ACD1-DF35F290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3" y="3551108"/>
            <a:ext cx="9645651" cy="28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8510-547E-8ACE-3894-2402D32A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POTA Spots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BD09-DBDE-FAB1-2CFF-319E6E4E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internet connection</a:t>
            </a:r>
          </a:p>
          <a:p>
            <a:r>
              <a:rPr lang="en-US" dirty="0"/>
              <a:t>Press “Show POTA Spots” button</a:t>
            </a:r>
          </a:p>
          <a:p>
            <a:r>
              <a:rPr lang="en-US" dirty="0"/>
              <a:t>POTA spots spreadsheet pops up</a:t>
            </a:r>
          </a:p>
          <a:p>
            <a:r>
              <a:rPr lang="en-US" dirty="0"/>
              <a:t>Filter by Mode is most helpful</a:t>
            </a:r>
          </a:p>
          <a:p>
            <a:r>
              <a:rPr lang="en-US" dirty="0"/>
              <a:t>Scroll or select a row tunes VFO</a:t>
            </a:r>
          </a:p>
          <a:p>
            <a:pPr lvl="1"/>
            <a:r>
              <a:rPr lang="en-US" dirty="0"/>
              <a:t>Auto populates in Log Book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8EFDC-1402-B442-B01C-8ED048CB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9" y="2250253"/>
            <a:ext cx="6330039" cy="409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2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7560-63FE-CA8A-2166-E1FFAA31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Logging from POTA Spots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012A5-9DDD-1D6B-5C12-AF843F52E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Clicking on a row in POTA Spots grid will auto populate Log Book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ED050-5EB5-374B-9A15-A4744F70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82" y="3144116"/>
            <a:ext cx="5243945" cy="32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34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E08E-A8CF-02E2-2F28-9DC52B2B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POTA Logbook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4B01-F779-57AE-5A12-A52B848F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Manually enter your park information in POTA section of OPERATION INFO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E849A-37B9-5981-D665-286EB94A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778" y="3178692"/>
            <a:ext cx="3542114" cy="24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4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1777-C976-5829-8041-2AA55E4B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 - POTA Logbook Setup,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90D2-0752-3A22-2AB5-89CFC5372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to Log Book tab</a:t>
            </a:r>
          </a:p>
          <a:p>
            <a:r>
              <a:rPr lang="en-US" dirty="0"/>
              <a:t>Call sign lookup choices are: None, </a:t>
            </a:r>
            <a:r>
              <a:rPr lang="en-US" dirty="0" err="1"/>
              <a:t>HamDB</a:t>
            </a:r>
            <a:r>
              <a:rPr lang="en-US" dirty="0"/>
              <a:t>, and QRZ</a:t>
            </a:r>
          </a:p>
          <a:p>
            <a:r>
              <a:rPr lang="en-US" dirty="0"/>
              <a:t>Notice addition of visual cues for park information</a:t>
            </a:r>
          </a:p>
          <a:p>
            <a:r>
              <a:rPr lang="en-US" dirty="0"/>
              <a:t>Enter call sign, if Call Lookup is enabled, a popup will show DX call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28072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6D29-1EF2-7192-3248-4D1BE5D9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POTA Logging w/callsign lookup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E6FEA0-4F05-1DDA-6983-F69030814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958" y="2559050"/>
            <a:ext cx="5316084" cy="3382963"/>
          </a:xfrm>
        </p:spPr>
      </p:pic>
    </p:spTree>
    <p:extLst>
      <p:ext uri="{BB962C8B-B14F-4D97-AF65-F5344CB8AC3E}">
        <p14:creationId xmlns:p14="http://schemas.microsoft.com/office/powerpoint/2010/main" val="3124269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5F3E-4329-0036-E2C1-44763A98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POTA Logging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FA48C-E00B-76B9-DC3D-0F94D00D0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607348"/>
            <a:ext cx="5001192" cy="31825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B8EE3-11F9-537B-654C-A82B59DC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07348"/>
            <a:ext cx="5001193" cy="31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52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FF81-ED76-E737-6046-73872342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Contact Mapping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644CE6-CD74-A4A9-B34F-CE79B30B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3792683" cy="3382658"/>
          </a:xfrm>
        </p:spPr>
        <p:txBody>
          <a:bodyPr/>
          <a:lstStyle/>
          <a:p>
            <a:r>
              <a:rPr lang="en-US" dirty="0"/>
              <a:t>View contacts on Maps tab</a:t>
            </a:r>
          </a:p>
          <a:p>
            <a:r>
              <a:rPr lang="en-US" dirty="0"/>
              <a:t>Maps tab can be undocked</a:t>
            </a:r>
          </a:p>
          <a:p>
            <a:r>
              <a:rPr lang="en-US" dirty="0"/>
              <a:t>Relocatable / resizable</a:t>
            </a:r>
          </a:p>
          <a:p>
            <a:r>
              <a:rPr lang="en-US" dirty="0"/>
              <a:t>Free mapping – </a:t>
            </a:r>
            <a:r>
              <a:rPr lang="en-US" dirty="0" err="1"/>
              <a:t>OpenLayers</a:t>
            </a:r>
            <a:endParaRPr lang="en-US" dirty="0"/>
          </a:p>
          <a:p>
            <a:r>
              <a:rPr lang="en-US" dirty="0"/>
              <a:t>Can choose other with API Key from mapping vendor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940DBF-8D51-7C1E-9859-A0B3B924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26" y="2559171"/>
            <a:ext cx="6011032" cy="31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BAA6-21DB-660D-36E1-EE903139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YCAT - Origins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A893-BB46-BC21-248F-F80C6234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Bought FT-891 at beginning of Covid for “keeping in touch” with the world</a:t>
            </a:r>
          </a:p>
          <a:p>
            <a:r>
              <a:rPr lang="en-US" dirty="0"/>
              <a:t>Noticed it had serial interface (CAT) which is what I do along with GPS</a:t>
            </a:r>
          </a:p>
          <a:p>
            <a:r>
              <a:rPr lang="en-US" dirty="0"/>
              <a:t>Dabbled turning rig on and off, then added more features to learn about the FT-891.</a:t>
            </a:r>
          </a:p>
          <a:p>
            <a:r>
              <a:rPr lang="en-US" dirty="0"/>
              <a:t>Eventually, it started taking form as a Rig Control application</a:t>
            </a:r>
          </a:p>
          <a:p>
            <a:r>
              <a:rPr lang="en-US" dirty="0"/>
              <a:t>Started adding new radios (FT-991a, FT-dx10, FT-710, FT-dx3000, etc.)</a:t>
            </a:r>
          </a:p>
          <a:p>
            <a:r>
              <a:rPr lang="en-US" dirty="0"/>
              <a:t>Reluctantly added a QSO logger and added POTA features for drag-n-drop into </a:t>
            </a:r>
            <a:r>
              <a:rPr lang="en-US" dirty="0" err="1"/>
              <a:t>POTA.app</a:t>
            </a:r>
            <a:endParaRPr lang="en-US" dirty="0"/>
          </a:p>
          <a:p>
            <a:r>
              <a:rPr lang="en-US" dirty="0"/>
              <a:t>Mapping allows me to find my own grid square without GPS and find bearing to DX stations if I needed to point a beam towards them.   </a:t>
            </a:r>
          </a:p>
        </p:txBody>
      </p:sp>
    </p:spTree>
    <p:extLst>
      <p:ext uri="{BB962C8B-B14F-4D97-AF65-F5344CB8AC3E}">
        <p14:creationId xmlns:p14="http://schemas.microsoft.com/office/powerpoint/2010/main" val="348891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77B4-6598-9CA3-F98B-E68B7032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Spectrum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5EF9-74D4-76F2-CACB-C0007F94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9590523" cy="1503674"/>
          </a:xfrm>
        </p:spPr>
        <p:txBody>
          <a:bodyPr/>
          <a:lstStyle/>
          <a:p>
            <a:r>
              <a:rPr lang="en-US" dirty="0"/>
              <a:t>Limited to FT-710 and FT-dx10 radios</a:t>
            </a:r>
          </a:p>
          <a:p>
            <a:r>
              <a:rPr lang="en-US" dirty="0"/>
              <a:t>Allows controlling rig display from YCAT</a:t>
            </a:r>
          </a:p>
          <a:p>
            <a:r>
              <a:rPr lang="en-US" dirty="0"/>
              <a:t>Helpful if using DVI-D to USB Video Capture device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7B444-C710-944D-D6EE-F723A5B1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771" y="4131206"/>
            <a:ext cx="7834458" cy="2238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C7CFD-37D3-154D-A79E-5C7F7C47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253" y="1826945"/>
            <a:ext cx="3973663" cy="20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2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9458-A91C-DE68-5B99-A11D8775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– Example of PMS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4BA47C-20FD-8117-EBFF-80EDAACC1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4644737" cy="3382658"/>
          </a:xfrm>
        </p:spPr>
        <p:txBody>
          <a:bodyPr/>
          <a:lstStyle/>
          <a:p>
            <a:r>
              <a:rPr lang="en-US" dirty="0"/>
              <a:t>Example of Extra class operator transmitting on band edge for Advanced class</a:t>
            </a:r>
          </a:p>
          <a:p>
            <a:r>
              <a:rPr lang="en-US" dirty="0"/>
              <a:t>When setting rig for Preferred Memory it keeps you within the limits you set.</a:t>
            </a:r>
          </a:p>
          <a:p>
            <a:r>
              <a:rPr lang="en-US" dirty="0"/>
              <a:t>I tried tuning to QSO but my lower limit is 14.175 MHz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3C6D03-3F6B-8222-F748-5418B28FF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73" y="2559171"/>
            <a:ext cx="6184194" cy="28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72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0BBC-0AF0-1CC3-D7F7-99B8BBCB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YCAT - FT8 Operation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BC0E42-1FB9-0148-36B0-63135AA0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3761510" cy="3382658"/>
          </a:xfrm>
        </p:spPr>
        <p:txBody>
          <a:bodyPr/>
          <a:lstStyle/>
          <a:p>
            <a:r>
              <a:rPr lang="en-US" dirty="0"/>
              <a:t>Laptop display with WSJT-x, YCAT mapping / Logbook</a:t>
            </a:r>
          </a:p>
          <a:p>
            <a:r>
              <a:rPr lang="en-US" dirty="0"/>
              <a:t>Requires a virtual serial cable between WSJT-x and YCAT’s EXT Serial interface.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DFE5F8-AB11-C68E-B667-66C5906F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8" y="2287772"/>
            <a:ext cx="6386946" cy="39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81B1E-3CC2-33BB-1823-4538700B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4670661" cy="3030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YCAT – Questions /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0AA2-8BCC-533D-44E6-376BB7EB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584879"/>
            <a:ext cx="4670660" cy="12878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b="1" cap="all" spc="300"/>
              <a:t>Open for Q/A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071FF3F5-6DA9-2B63-1283-8BDA1678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63" r="28675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1B429D-3109-8C0E-54E7-ADB81E38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YCAT?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CD51BD-2998-7052-1868-CEFF6709D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40528"/>
            <a:ext cx="5105400" cy="3919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Rig Control</a:t>
            </a:r>
          </a:p>
          <a:p>
            <a:r>
              <a:rPr lang="en-US" dirty="0"/>
              <a:t>Customizable buttons</a:t>
            </a:r>
          </a:p>
          <a:p>
            <a:r>
              <a:rPr lang="en-US" dirty="0"/>
              <a:t>All Meters display (relocatable)</a:t>
            </a:r>
          </a:p>
          <a:p>
            <a:r>
              <a:rPr lang="en-US" dirty="0"/>
              <a:t>RIG / GPS / SDR and WSJT-x interfaces</a:t>
            </a:r>
          </a:p>
          <a:p>
            <a:r>
              <a:rPr lang="en-US" dirty="0"/>
              <a:t>GPS computes 6-digit grid and PC time</a:t>
            </a:r>
          </a:p>
          <a:p>
            <a:r>
              <a:rPr lang="en-US" dirty="0"/>
              <a:t>SDR interface works with RSP-dx, etc.</a:t>
            </a:r>
          </a:p>
          <a:p>
            <a:r>
              <a:rPr lang="en-US" dirty="0"/>
              <a:t>VFO Memory read/write and file read/save</a:t>
            </a:r>
          </a:p>
          <a:p>
            <a:r>
              <a:rPr lang="en-US" dirty="0" err="1"/>
              <a:t>HamDB</a:t>
            </a:r>
            <a:r>
              <a:rPr lang="en-US" dirty="0"/>
              <a:t> and QRZ call sign lookup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9E59B-CFBA-7059-B8B8-83195DD16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0528"/>
            <a:ext cx="5105400" cy="3919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Voice Memory record/verify/send</a:t>
            </a:r>
          </a:p>
          <a:p>
            <a:r>
              <a:rPr lang="en-US" dirty="0"/>
              <a:t>CW control, memory record/send</a:t>
            </a:r>
          </a:p>
          <a:p>
            <a:r>
              <a:rPr lang="en-US" dirty="0"/>
              <a:t>Microphone equalizer settings</a:t>
            </a:r>
          </a:p>
          <a:p>
            <a:r>
              <a:rPr lang="en-US" dirty="0"/>
              <a:t>Logger (regular / POTA)</a:t>
            </a:r>
          </a:p>
          <a:p>
            <a:r>
              <a:rPr lang="en-US" dirty="0"/>
              <a:t>POTA spot viewing (filtering)</a:t>
            </a:r>
          </a:p>
          <a:p>
            <a:r>
              <a:rPr lang="en-US" dirty="0"/>
              <a:t>Mapping with helpful features</a:t>
            </a:r>
          </a:p>
          <a:p>
            <a:r>
              <a:rPr lang="en-US" dirty="0"/>
              <a:t>Spectrum Scope management for supported rigs</a:t>
            </a:r>
          </a:p>
          <a:p>
            <a:r>
              <a:rPr lang="en-US" dirty="0"/>
              <a:t>Windows 32-bit application</a:t>
            </a:r>
          </a:p>
        </p:txBody>
      </p:sp>
    </p:spTree>
    <p:extLst>
      <p:ext uri="{BB962C8B-B14F-4D97-AF65-F5344CB8AC3E}">
        <p14:creationId xmlns:p14="http://schemas.microsoft.com/office/powerpoint/2010/main" val="377012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73A0-60F3-A05B-3492-72E8EFB6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702732"/>
          </a:xfrm>
        </p:spPr>
        <p:txBody>
          <a:bodyPr/>
          <a:lstStyle/>
          <a:p>
            <a:r>
              <a:rPr lang="en-US" dirty="0"/>
              <a:t>YCAT – Main Operating Screen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584D35-23B9-B2D6-CF25-8088045DB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712" y="2103437"/>
            <a:ext cx="6583354" cy="4163547"/>
          </a:xfrm>
        </p:spPr>
      </p:pic>
    </p:spTree>
    <p:extLst>
      <p:ext uri="{BB962C8B-B14F-4D97-AF65-F5344CB8AC3E}">
        <p14:creationId xmlns:p14="http://schemas.microsoft.com/office/powerpoint/2010/main" val="352231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177AF-BC91-199D-C9C6-F43FBA11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1"/>
            <a:ext cx="4297680" cy="1789608"/>
          </a:xfrm>
        </p:spPr>
        <p:txBody>
          <a:bodyPr anchor="t">
            <a:normAutofit/>
          </a:bodyPr>
          <a:lstStyle/>
          <a:p>
            <a:r>
              <a:rPr lang="en-US" dirty="0"/>
              <a:t>YCAT – Operation Info (Default tab)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E925D0F-5A5E-8988-1133-A9A528E5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4122292"/>
            <a:ext cx="4224528" cy="2175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8868C-4132-C491-02FB-E7BA0FD0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848" y="1371601"/>
            <a:ext cx="5888736" cy="49263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My Information</a:t>
            </a:r>
          </a:p>
          <a:p>
            <a:pPr lvl="1">
              <a:lnSpc>
                <a:spcPct val="110000"/>
              </a:lnSpc>
            </a:pPr>
            <a:r>
              <a:rPr lang="en-US"/>
              <a:t>Enter station call sign</a:t>
            </a:r>
          </a:p>
          <a:p>
            <a:pPr lvl="1">
              <a:lnSpc>
                <a:spcPct val="110000"/>
              </a:lnSpc>
            </a:pPr>
            <a:r>
              <a:rPr lang="en-US"/>
              <a:t>Rig field should auto configure after radio starts communicating</a:t>
            </a:r>
          </a:p>
          <a:p>
            <a:pPr lvl="1">
              <a:lnSpc>
                <a:spcPct val="110000"/>
              </a:lnSpc>
            </a:pPr>
            <a:r>
              <a:rPr lang="en-US"/>
              <a:t>Antenna field is optional</a:t>
            </a:r>
          </a:p>
          <a:p>
            <a:pPr lvl="1">
              <a:lnSpc>
                <a:spcPct val="110000"/>
              </a:lnSpc>
            </a:pPr>
            <a:r>
              <a:rPr lang="en-US"/>
              <a:t>My Grid:  this field will auto populate with a GPS dongle.  Manually enter if no GPS configured.</a:t>
            </a:r>
          </a:p>
          <a:p>
            <a:pPr>
              <a:lnSpc>
                <a:spcPct val="110000"/>
              </a:lnSpc>
            </a:pPr>
            <a:r>
              <a:rPr lang="en-US"/>
              <a:t>POTA</a:t>
            </a:r>
          </a:p>
          <a:p>
            <a:pPr lvl="1">
              <a:lnSpc>
                <a:spcPct val="110000"/>
              </a:lnSpc>
            </a:pPr>
            <a:r>
              <a:rPr lang="en-US"/>
              <a:t>Check if activating POTA, enter park number and park name</a:t>
            </a:r>
          </a:p>
          <a:p>
            <a:pPr>
              <a:lnSpc>
                <a:spcPct val="110000"/>
              </a:lnSpc>
            </a:pPr>
            <a:r>
              <a:rPr lang="en-US"/>
              <a:t>WSJT-x Search</a:t>
            </a:r>
          </a:p>
          <a:p>
            <a:pPr lvl="1">
              <a:lnSpc>
                <a:spcPct val="110000"/>
              </a:lnSpc>
            </a:pPr>
            <a:r>
              <a:rPr lang="en-US"/>
              <a:t>Check “Enable Search” for audible beep for decoding “Search Term”</a:t>
            </a:r>
          </a:p>
          <a:p>
            <a:pPr lvl="1"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7CB9-9F63-AD09-A6AA-FEB0A302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YCAT – Serial Comms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ACFAB0-A363-8161-394E-DC4561FD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96067"/>
            <a:ext cx="10363200" cy="354576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Yaesu CAT Serial</a:t>
            </a:r>
          </a:p>
          <a:p>
            <a:pPr lvl="1"/>
            <a:r>
              <a:rPr lang="en-US" dirty="0"/>
              <a:t>Use Enhanced port </a:t>
            </a:r>
          </a:p>
          <a:p>
            <a:r>
              <a:rPr lang="en-US" dirty="0"/>
              <a:t>EXT CAT (WSJT-X)</a:t>
            </a:r>
          </a:p>
          <a:p>
            <a:pPr lvl="1"/>
            <a:r>
              <a:rPr lang="en-US" dirty="0"/>
              <a:t>Requires virtual serial cable</a:t>
            </a:r>
          </a:p>
          <a:p>
            <a:pPr lvl="1"/>
            <a:r>
              <a:rPr lang="en-US" dirty="0"/>
              <a:t>In this case (COM70 / COM71)</a:t>
            </a:r>
          </a:p>
          <a:p>
            <a:r>
              <a:rPr lang="en-US" dirty="0"/>
              <a:t>SDR  CAT – emulates Kenwood TS480</a:t>
            </a:r>
          </a:p>
          <a:p>
            <a:pPr lvl="1"/>
            <a:r>
              <a:rPr lang="en-US" dirty="0"/>
              <a:t>Requires virtual serial cable</a:t>
            </a:r>
          </a:p>
          <a:p>
            <a:pPr lvl="1"/>
            <a:r>
              <a:rPr lang="en-US" dirty="0"/>
              <a:t>2-way communication with SDR Play / SDR Uno</a:t>
            </a:r>
          </a:p>
          <a:p>
            <a:r>
              <a:rPr lang="en-US" dirty="0"/>
              <a:t>GPS Serial</a:t>
            </a:r>
          </a:p>
          <a:p>
            <a:pPr lvl="1"/>
            <a:r>
              <a:rPr lang="en-US" dirty="0"/>
              <a:t>Sync PC Time with GPS Time (requires YCAT to run as Admin)</a:t>
            </a:r>
          </a:p>
          <a:p>
            <a:pPr lvl="1"/>
            <a:r>
              <a:rPr lang="en-US" dirty="0"/>
              <a:t>Shows current Latitude / Longitude and 6-digit Grid Square</a:t>
            </a:r>
          </a:p>
          <a:p>
            <a:r>
              <a:rPr lang="en-US" dirty="0"/>
              <a:t>WSJT-X UDP</a:t>
            </a:r>
          </a:p>
          <a:p>
            <a:pPr lvl="1"/>
            <a:r>
              <a:rPr lang="en-US" dirty="0"/>
              <a:t>Allows receiving WSJT-X log information for YCAT logger</a:t>
            </a:r>
          </a:p>
          <a:p>
            <a:pPr lvl="1"/>
            <a:r>
              <a:rPr lang="en-US" dirty="0"/>
              <a:t>Must match IP and Port number.  </a:t>
            </a:r>
          </a:p>
          <a:p>
            <a:pPr lvl="1"/>
            <a:r>
              <a:rPr lang="en-US" dirty="0"/>
              <a:t>Supports Multi-Cast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CC5F58-E161-1045-BBF2-4C7D7DD1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41" y="4877487"/>
            <a:ext cx="5663990" cy="322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B7EE9-52DD-3F8B-3837-2894898D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354" y="2058841"/>
            <a:ext cx="7542685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74393-A16D-03BA-AA5B-01CB8D31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690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YCAT – Main Screen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42E9-7631-A310-4920-9E33402E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26" y="2062001"/>
            <a:ext cx="5737860" cy="43259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Many indicators are also controls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Power – turns radio ON/OFF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TNR EN – turns tuner ON/OFF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TUNE – initiates a tune cycle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TX ON – “keys” and “unkeys” transmitter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RF </a:t>
            </a:r>
            <a:r>
              <a:rPr lang="en-US" sz="1800" dirty="0" err="1"/>
              <a:t>Pwr</a:t>
            </a:r>
            <a:r>
              <a:rPr lang="en-US" sz="1800" dirty="0"/>
              <a:t> (watts) –  TX power setting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Time settings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LCL – shows local time from PC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UTC – shows UTC time from PC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GPS – shows GPS time (UTC)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Requires optional GPS receiver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80B13-535D-EE04-F285-FEEC80A6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64" y="914400"/>
            <a:ext cx="2885258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C0E6E-760A-229F-540E-1033DB9C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7038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YCAT – Main Screen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FF8B-38F8-AD42-B0A7-9E576D4C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2160018"/>
            <a:ext cx="5737860" cy="393944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VFO A Frequency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Memory Tag – user defined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Mem Channel indicator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VFO B Frequency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VFO Controls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Auto Down – hold to decrease VFO A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Auto Up – hold to increase VFO A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LOCK – Locks the VFO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Step Down – press to decrement VFO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Step Up – press to increment VFO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FINE (FAST) – controls VFO steps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SPLIT – turns VFO A/B split mode on/off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S-meter – shows radio S readings (with peak indicator)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9B323-503E-5A6C-C043-A4382854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91" y="2240158"/>
            <a:ext cx="4375829" cy="30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7478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DarkSeedLeftStep">
      <a:dk1>
        <a:srgbClr val="000000"/>
      </a:dk1>
      <a:lt1>
        <a:srgbClr val="FFFFFF"/>
      </a:lt1>
      <a:dk2>
        <a:srgbClr val="1F1833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01DD6"/>
      </a:accent4>
      <a:accent5>
        <a:srgbClr val="2943E7"/>
      </a:accent5>
      <a:accent6>
        <a:srgbClr val="1781D5"/>
      </a:accent6>
      <a:hlink>
        <a:srgbClr val="433FBF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1308</Words>
  <Application>Microsoft Office PowerPoint</Application>
  <PresentationFormat>Widescreen</PresentationFormat>
  <Paragraphs>189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Grandview Display</vt:lpstr>
      <vt:lpstr>DashVTI</vt:lpstr>
      <vt:lpstr>YCAT – Yaesu Computer Assisted Transceiver</vt:lpstr>
      <vt:lpstr>Why YCAT?</vt:lpstr>
      <vt:lpstr>YCAT - Origins</vt:lpstr>
      <vt:lpstr>What is YCAT?</vt:lpstr>
      <vt:lpstr>YCAT – Main Operating Screen</vt:lpstr>
      <vt:lpstr>YCAT – Operation Info (Default tab)</vt:lpstr>
      <vt:lpstr>YCAT – Serial Comms </vt:lpstr>
      <vt:lpstr>YCAT – Main Screen</vt:lpstr>
      <vt:lpstr>YCAT – Main Screen</vt:lpstr>
      <vt:lpstr>YCAT – Main Screen Modes (Legacy)</vt:lpstr>
      <vt:lpstr>YCAT – Mode Selection (new)</vt:lpstr>
      <vt:lpstr>YCAT - User Defined Buttons (CAT COMMANDS)  </vt:lpstr>
      <vt:lpstr>YCAT – Voice Memory </vt:lpstr>
      <vt:lpstr>YCAT – Band Selection  </vt:lpstr>
      <vt:lpstr>YCAT – Main : Grid Square</vt:lpstr>
      <vt:lpstr>YCAT – Radio Control Tab</vt:lpstr>
      <vt:lpstr>YCAT – Presets Tab</vt:lpstr>
      <vt:lpstr>YCAT – Meters Tab</vt:lpstr>
      <vt:lpstr>YCAT – Memory Tab</vt:lpstr>
      <vt:lpstr>YCAT – Voice Memory Tab</vt:lpstr>
      <vt:lpstr>YCAT – CW Settings Tab</vt:lpstr>
      <vt:lpstr>YCAT – Mic Settings Tab</vt:lpstr>
      <vt:lpstr>YCAT – POTA Spots Tab</vt:lpstr>
      <vt:lpstr>YCAT – Logging from POTA Spots</vt:lpstr>
      <vt:lpstr>YCAT – POTA Logbook Setup</vt:lpstr>
      <vt:lpstr>YCAT  - POTA Logbook Setup, continued</vt:lpstr>
      <vt:lpstr>YCAT – POTA Logging w/callsign lookup</vt:lpstr>
      <vt:lpstr>YCAT – POTA Logging</vt:lpstr>
      <vt:lpstr>YCAT – Contact Mapping</vt:lpstr>
      <vt:lpstr>YCAT – Spectrum Scope</vt:lpstr>
      <vt:lpstr>YCAT – Example of PMS</vt:lpstr>
      <vt:lpstr>YCAT - FT8 Operation</vt:lpstr>
      <vt:lpstr>YCAT – Questions /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YCAT – Yaesu Computer Assisted Transceiver</dc:title>
  <dc:creator>Steven Ollmann</dc:creator>
  <cp:lastModifiedBy>Steve Ollmann</cp:lastModifiedBy>
  <cp:revision>3</cp:revision>
  <cp:lastPrinted>2025-05-13T15:10:58Z</cp:lastPrinted>
  <dcterms:created xsi:type="dcterms:W3CDTF">2024-01-22T17:25:17Z</dcterms:created>
  <dcterms:modified xsi:type="dcterms:W3CDTF">2025-05-13T20:14:39Z</dcterms:modified>
</cp:coreProperties>
</file>